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1" r:id="rId9"/>
    <p:sldId id="270" r:id="rId10"/>
    <p:sldId id="269" r:id="rId11"/>
    <p:sldId id="262" r:id="rId12"/>
    <p:sldId id="265" r:id="rId13"/>
    <p:sldId id="264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16/5/2019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Πιλοτικό </a:t>
            </a:r>
            <a:r>
              <a:rPr lang="en-US" sz="4000" dirty="0" err="1" smtClean="0"/>
              <a:t>Freinet</a:t>
            </a:r>
            <a:r>
              <a:rPr lang="en-US" sz="4000" dirty="0" smtClean="0"/>
              <a:t> 2018-19</a:t>
            </a: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Καραγιάννη Ελένη</a:t>
            </a:r>
          </a:p>
          <a:p>
            <a:r>
              <a:rPr lang="el-GR" dirty="0" smtClean="0"/>
              <a:t>ΠΕ70</a:t>
            </a:r>
          </a:p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Δημοτικό Σχολείο ν. Ψυχικού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οπισθόφυλλα</a:t>
            </a:r>
            <a:endParaRPr lang="el-GR" dirty="0"/>
          </a:p>
        </p:txBody>
      </p:sp>
      <p:pic>
        <p:nvPicPr>
          <p:cNvPr id="4" name="3 - Θέση περιεχομένου" descr="C:\Users\user\Desktop\Παιδαγωγική Freinet\drive-download-20190516T174047Z-001\IMG_20190516_0909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7"/>
            <a:ext cx="61206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Θετικά στοιχεία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Προσήλωση στην εκμάθηση της κατασκευής και επιθυμία για περισσότερες σελίδες </a:t>
            </a:r>
          </a:p>
          <a:p>
            <a:r>
              <a:rPr lang="el-GR" dirty="0" smtClean="0"/>
              <a:t>Ενθουσιώδης υποδοχή</a:t>
            </a:r>
          </a:p>
          <a:p>
            <a:r>
              <a:rPr lang="el-GR" dirty="0" smtClean="0"/>
              <a:t>Αφοσίωση στη συγγραφή από την πλειοψηφία της τάξης</a:t>
            </a:r>
          </a:p>
          <a:p>
            <a:r>
              <a:rPr lang="el-GR" dirty="0" smtClean="0"/>
              <a:t>Ενδιαφέρον για ανάγνωση των βιβλίων των συμμαθητών</a:t>
            </a:r>
          </a:p>
          <a:p>
            <a:r>
              <a:rPr lang="el-GR" dirty="0" smtClean="0"/>
              <a:t>Εκδήλωση θαυμασμού για τις ιστορίες και τις εικόνες</a:t>
            </a:r>
          </a:p>
          <a:p>
            <a:r>
              <a:rPr lang="el-GR" dirty="0" smtClean="0"/>
              <a:t>Έκφραση επιθυμίας για ομαδική συγγραφή</a:t>
            </a:r>
          </a:p>
          <a:p>
            <a:r>
              <a:rPr lang="el-GR" dirty="0" smtClean="0"/>
              <a:t>Ποικιλία στη θεματολογία και το είδος των κειμένων</a:t>
            </a:r>
          </a:p>
          <a:p>
            <a:r>
              <a:rPr lang="el-GR" dirty="0" smtClean="0"/>
              <a:t>Εξαιρετική ευρηματικότητα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Γενικές παρατηρήσεις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Οι δραστηριότητες: </a:t>
            </a:r>
          </a:p>
          <a:p>
            <a:r>
              <a:rPr lang="el-GR" smtClean="0"/>
              <a:t>Είναι </a:t>
            </a:r>
            <a:r>
              <a:rPr lang="el-GR" dirty="0" smtClean="0"/>
              <a:t>ευχάριστες και εποικοδομητικές</a:t>
            </a:r>
          </a:p>
          <a:p>
            <a:r>
              <a:rPr lang="el-GR" dirty="0" smtClean="0"/>
              <a:t>Οι μαθητές/</a:t>
            </a:r>
            <a:r>
              <a:rPr lang="el-GR" dirty="0" err="1" smtClean="0"/>
              <a:t>τριες</a:t>
            </a:r>
            <a:r>
              <a:rPr lang="el-GR" dirty="0" smtClean="0"/>
              <a:t> δεν τις αντιλαμβάνονται από την αρχή ως μέρος της σχολικής τους ζωής, αλλά σαν τρόπο για να ξεφεύγουν από τη ρουτίνα</a:t>
            </a:r>
          </a:p>
          <a:p>
            <a:r>
              <a:rPr lang="el-GR" dirty="0" smtClean="0"/>
              <a:t>Δεν υιοθετούνται αβίαστα και αυθόρμητα και απαιτούν εκπαίδευση και επανάληψη για να οικειοποιηθούν από τα παιδιά.</a:t>
            </a:r>
            <a:endParaRPr lang="en-US" dirty="0" smtClean="0"/>
          </a:p>
          <a:p>
            <a:r>
              <a:rPr lang="el-GR" dirty="0" smtClean="0"/>
              <a:t>Απαιτείται συστηματικότητα και επιμονή στην διενέργειά τους. 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 smtClean="0"/>
              <a:t>Ευχαριστώ για την προσοχή σας</a:t>
            </a:r>
            <a:endParaRPr lang="el-GR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Ανάπτυξη Δράσεων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νέα</a:t>
            </a:r>
          </a:p>
          <a:p>
            <a:r>
              <a:rPr lang="el-GR" dirty="0" smtClean="0"/>
              <a:t>Μικρά βιβλία</a:t>
            </a:r>
          </a:p>
          <a:p>
            <a:r>
              <a:rPr lang="el-GR" dirty="0" smtClean="0"/>
              <a:t>Συμβούλιο Τάξης</a:t>
            </a:r>
          </a:p>
          <a:p>
            <a:r>
              <a:rPr lang="el-GR" dirty="0" smtClean="0"/>
              <a:t>Ελεύθερα κείμενα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νέα;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Πραγματοποιείται από τον Οκτώβριο σε εβδομαδιαία βάση. </a:t>
            </a:r>
          </a:p>
          <a:p>
            <a:r>
              <a:rPr lang="el-GR" dirty="0" smtClean="0"/>
              <a:t>Αρχικά πραγματοποιούνταν Δευτέρα σε συγκεκριμένο 15,’ όταν ξεκινούσαμε το μάθημα</a:t>
            </a:r>
          </a:p>
          <a:p>
            <a:r>
              <a:rPr lang="el-GR" dirty="0" smtClean="0"/>
              <a:t>Τον τελευταίο μήνα μετακινήθηκε κάθε δεύτερη Πέμπτη.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Θετικά στοιχεία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Ενθουσιώδης υποδοχή από τους μαθητές</a:t>
            </a:r>
          </a:p>
          <a:p>
            <a:r>
              <a:rPr lang="el-GR" dirty="0" smtClean="0"/>
              <a:t>Συμμόρφωση με τους κανόνες, σεβασμός </a:t>
            </a:r>
            <a:r>
              <a:rPr lang="el-GR" smtClean="0"/>
              <a:t>στη διαδικασία</a:t>
            </a:r>
            <a:endParaRPr lang="el-GR" dirty="0" smtClean="0"/>
          </a:p>
          <a:p>
            <a:r>
              <a:rPr lang="el-GR" dirty="0" smtClean="0"/>
              <a:t>Διάθεση για συμμετοχή με αφηγήσεις και με ρόλους</a:t>
            </a:r>
          </a:p>
          <a:p>
            <a:r>
              <a:rPr lang="el-GR" dirty="0" smtClean="0"/>
              <a:t>Ανάπτυξη αλληλεπίδρασης (ερωταποκρίσεις προς όλους, αρεστούς ή μη)</a:t>
            </a:r>
          </a:p>
          <a:p>
            <a:r>
              <a:rPr lang="el-GR" dirty="0" smtClean="0"/>
              <a:t>Προθυμία για εναλλαγή των ρόλων</a:t>
            </a:r>
          </a:p>
          <a:p>
            <a:r>
              <a:rPr lang="el-GR" dirty="0" smtClean="0"/>
              <a:t>Κατανόηση και εχεμύθεια</a:t>
            </a:r>
          </a:p>
          <a:p>
            <a:r>
              <a:rPr lang="el-GR" dirty="0" smtClean="0"/>
              <a:t>Συμμετοχή και </a:t>
            </a:r>
            <a:r>
              <a:rPr lang="el-GR" dirty="0" err="1" smtClean="0"/>
              <a:t>Αμεα</a:t>
            </a:r>
            <a:r>
              <a:rPr lang="el-GR" dirty="0" smtClean="0"/>
              <a:t> στην όλη διαδικασία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την τάξη…</a:t>
            </a:r>
            <a:endParaRPr lang="el-GR" dirty="0"/>
          </a:p>
        </p:txBody>
      </p:sp>
      <p:pic>
        <p:nvPicPr>
          <p:cNvPr id="4" name="3 - Θέση περιεχομένου" descr="C:\Users\user\Desktop\Παιδαγωγική Freinet\IMG_20190321_0849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30225"/>
            <a:ext cx="4536504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Τετράδιο πρακτικών</a:t>
            </a:r>
            <a:endParaRPr lang="el-GR" dirty="0"/>
          </a:p>
        </p:txBody>
      </p:sp>
      <p:pic>
        <p:nvPicPr>
          <p:cNvPr id="4" name="3 - Θέση περιεχομένου" descr="C:\Users\user\Desktop\Παιδαγωγική Freinet\IMG_20190321_1322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30225"/>
            <a:ext cx="532859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ολομέλεια</a:t>
            </a:r>
            <a:endParaRPr lang="el-GR" dirty="0"/>
          </a:p>
        </p:txBody>
      </p:sp>
      <p:pic>
        <p:nvPicPr>
          <p:cNvPr id="4" name="3 - Θέση περιεχομένου" descr="C:\Users\user\Desktop\Παιδαγωγική Freinet\IMG_20190321_0848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30225"/>
            <a:ext cx="612068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Μικρά βιβλία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Έναρξη της δράσης τον Δεκέμβριο</a:t>
            </a:r>
          </a:p>
          <a:p>
            <a:r>
              <a:rPr lang="el-GR" dirty="0" smtClean="0"/>
              <a:t>Πραγματοποίηση κάθε δεύτερη Πέμπτη, εναλλακτικά με το Τι νέα;</a:t>
            </a:r>
          </a:p>
          <a:p>
            <a:r>
              <a:rPr lang="el-GR" dirty="0" smtClean="0"/>
              <a:t>Διάρκεια ένα δίωρο της Γλώσσας. </a:t>
            </a:r>
          </a:p>
          <a:p>
            <a:r>
              <a:rPr lang="el-GR" dirty="0" smtClean="0"/>
              <a:t>Στην αρχή επιδόθηκαν στη συγγραφή ενός κειμένου στο πρόχειρο , το οποίο καθαρογράφτηκε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α εξώφυλλα</a:t>
            </a:r>
            <a:endParaRPr lang="el-GR" dirty="0"/>
          </a:p>
        </p:txBody>
      </p:sp>
      <p:pic>
        <p:nvPicPr>
          <p:cNvPr id="8" name="7 - Θέση περιεχομένου" descr="C:\Users\user\Desktop\Παιδαγωγική Freinet\drive-download-20190516T174047Z-001\IMG_20190516_0906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584" y="530225"/>
            <a:ext cx="314086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</TotalTime>
  <Words>265</Words>
  <Application>Microsoft Office PowerPoint</Application>
  <PresentationFormat>Προβολή στην οθόνη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Άποψη</vt:lpstr>
      <vt:lpstr>Πιλοτικό Freinet 2018-19</vt:lpstr>
      <vt:lpstr>Ανάπτυξη Δράσεων</vt:lpstr>
      <vt:lpstr>Τι νέα;</vt:lpstr>
      <vt:lpstr>Θετικά στοιχεία </vt:lpstr>
      <vt:lpstr>Από την τάξη…</vt:lpstr>
      <vt:lpstr>Τετράδιο πρακτικών</vt:lpstr>
      <vt:lpstr>Η ολομέλεια</vt:lpstr>
      <vt:lpstr>Μικρά βιβλία</vt:lpstr>
      <vt:lpstr>Tα εξώφυλλα</vt:lpstr>
      <vt:lpstr>Τα οπισθόφυλλα</vt:lpstr>
      <vt:lpstr>Θετικά στοιχεία</vt:lpstr>
      <vt:lpstr>Γενικές παρατηρήσεις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Πιλοτικό Freinet 2018-19</dc:title>
  <dc:creator>user</dc:creator>
  <cp:lastModifiedBy>user</cp:lastModifiedBy>
  <cp:revision>8</cp:revision>
  <dcterms:created xsi:type="dcterms:W3CDTF">2019-03-05T18:21:58Z</dcterms:created>
  <dcterms:modified xsi:type="dcterms:W3CDTF">2019-05-16T17:51:05Z</dcterms:modified>
</cp:coreProperties>
</file>