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3" r:id="rId18"/>
    <p:sldId id="274" r:id="rId19"/>
    <p:sldId id="277" r:id="rId20"/>
    <p:sldId id="278" r:id="rId21"/>
    <p:sldId id="282" r:id="rId22"/>
    <p:sldId id="279" r:id="rId23"/>
    <p:sldId id="280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D6009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D838-314C-4EE0-BF48-9ADC9C50D8C5}" type="datetimeFigureOut">
              <a:rPr lang="el-GR" smtClean="0"/>
              <a:t>7/3/2019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115F-E5F6-4FA3-98E3-B8DAB0FA32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331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D838-314C-4EE0-BF48-9ADC9C50D8C5}" type="datetimeFigureOut">
              <a:rPr lang="el-GR" smtClean="0"/>
              <a:t>7/3/2019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115F-E5F6-4FA3-98E3-B8DAB0FA32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992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D838-314C-4EE0-BF48-9ADC9C50D8C5}" type="datetimeFigureOut">
              <a:rPr lang="el-GR" smtClean="0"/>
              <a:t>7/3/2019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115F-E5F6-4FA3-98E3-B8DAB0FA32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695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D838-314C-4EE0-BF48-9ADC9C50D8C5}" type="datetimeFigureOut">
              <a:rPr lang="el-GR" smtClean="0"/>
              <a:t>7/3/2019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115F-E5F6-4FA3-98E3-B8DAB0FA32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683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D838-314C-4EE0-BF48-9ADC9C50D8C5}" type="datetimeFigureOut">
              <a:rPr lang="el-GR" smtClean="0"/>
              <a:t>7/3/2019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115F-E5F6-4FA3-98E3-B8DAB0FA32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603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D838-314C-4EE0-BF48-9ADC9C50D8C5}" type="datetimeFigureOut">
              <a:rPr lang="el-GR" smtClean="0"/>
              <a:t>7/3/2019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115F-E5F6-4FA3-98E3-B8DAB0FA32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220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D838-314C-4EE0-BF48-9ADC9C50D8C5}" type="datetimeFigureOut">
              <a:rPr lang="el-GR" smtClean="0"/>
              <a:t>7/3/2019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115F-E5F6-4FA3-98E3-B8DAB0FA32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551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D838-314C-4EE0-BF48-9ADC9C50D8C5}" type="datetimeFigureOut">
              <a:rPr lang="el-GR" smtClean="0"/>
              <a:t>7/3/2019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115F-E5F6-4FA3-98E3-B8DAB0FA32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135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D838-314C-4EE0-BF48-9ADC9C50D8C5}" type="datetimeFigureOut">
              <a:rPr lang="el-GR" smtClean="0"/>
              <a:t>7/3/2019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115F-E5F6-4FA3-98E3-B8DAB0FA32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56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D838-314C-4EE0-BF48-9ADC9C50D8C5}" type="datetimeFigureOut">
              <a:rPr lang="el-GR" smtClean="0"/>
              <a:t>7/3/2019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115F-E5F6-4FA3-98E3-B8DAB0FA32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06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D838-314C-4EE0-BF48-9ADC9C50D8C5}" type="datetimeFigureOut">
              <a:rPr lang="el-GR" smtClean="0"/>
              <a:t>7/3/2019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115F-E5F6-4FA3-98E3-B8DAB0FA32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222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9D838-314C-4EE0-BF48-9ADC9C50D8C5}" type="datetimeFigureOut">
              <a:rPr lang="el-GR" smtClean="0"/>
              <a:t>7/3/2019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D115F-E5F6-4FA3-98E3-B8DAB0FA32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17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solidFill>
            <a:srgbClr val="FF6699"/>
          </a:solidFill>
        </p:spPr>
        <p:txBody>
          <a:bodyPr>
            <a:normAutofit/>
          </a:bodyPr>
          <a:lstStyle/>
          <a:p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el-GR" sz="4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και 114</a:t>
            </a:r>
            <a:r>
              <a:rPr lang="el-GR" sz="4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Νηπιαγωγεία Αθηνών</a:t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«Τεχνικές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Freinet</a:t>
            </a: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Εκπ/κοί: Κυριακή Οικονομάκη</a:t>
            </a:r>
            <a:b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Πόλυ Τογαντζή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2778">
            <a:off x="827584" y="2420888"/>
            <a:ext cx="1157344" cy="183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4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Δημιουργία κουκλόσπιτου</a:t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3"/>
            <a:ext cx="3918342" cy="2204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395" y="3941789"/>
            <a:ext cx="4150777" cy="233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Χειροποίητο χριστουγεννιάτικο κουτί με εκπλήξεις...</a:t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60849"/>
            <a:ext cx="3672408" cy="2065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228335"/>
            <a:ext cx="3600400" cy="20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8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Κατασκευή περίτεχνης κάρτας</a:t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1556792"/>
            <a:ext cx="263279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5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Ομαδική κατασκευή κουτιού για το «Τι νέα;»</a:t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8" y="2780928"/>
            <a:ext cx="4608511" cy="2592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88840"/>
            <a:ext cx="234926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1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Μικρά βιβλία</a:t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05" y="1700808"/>
            <a:ext cx="3648405" cy="2736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97591"/>
            <a:ext cx="3960440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9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Εξώφυλλα βιβλίων </a:t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94625"/>
            <a:ext cx="1552381" cy="2285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75577"/>
            <a:ext cx="1533333" cy="2304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101" y="1458710"/>
            <a:ext cx="1628572" cy="2266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37" y="4028178"/>
            <a:ext cx="1561905" cy="2276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28178"/>
            <a:ext cx="1552381" cy="2285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80" y="3997137"/>
            <a:ext cx="1504762" cy="22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9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Εξώφυλλα βιβλίων</a:t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1580952" cy="22380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522374"/>
            <a:ext cx="1523810" cy="2238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638" y="1494803"/>
            <a:ext cx="1533333" cy="2247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158604"/>
            <a:ext cx="1542857" cy="2247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969" y="4158604"/>
            <a:ext cx="1533333" cy="2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Χειροποίητα μικρά βιβλία</a:t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490170"/>
            <a:ext cx="3323861" cy="2492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522" y="1493908"/>
            <a:ext cx="3318877" cy="2489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107584"/>
            <a:ext cx="3203848" cy="24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22714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Εξώφυλλα μικρών βιβλίων</a:t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46" y="1488722"/>
            <a:ext cx="1660909" cy="22145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82" y="1519074"/>
            <a:ext cx="1656184" cy="22082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4245"/>
            <a:ext cx="1649181" cy="21989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554245"/>
            <a:ext cx="1654971" cy="22066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46" y="4118858"/>
            <a:ext cx="1654971" cy="22066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82" y="4133278"/>
            <a:ext cx="1695171" cy="22602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02214"/>
            <a:ext cx="1667454" cy="2223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44" y="4102214"/>
            <a:ext cx="1617162" cy="215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3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solidFill>
            <a:srgbClr val="FFFF66"/>
          </a:solidFill>
        </p:spPr>
        <p:txBody>
          <a:bodyPr/>
          <a:lstStyle/>
          <a:p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74439"/>
            <a:ext cx="4128459" cy="3096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22" y="3861048"/>
            <a:ext cx="1815666" cy="2420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61048"/>
            <a:ext cx="1815666" cy="2420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273" y="3861048"/>
            <a:ext cx="1815666" cy="2420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861048"/>
            <a:ext cx="1815666" cy="2420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106" y="1107054"/>
            <a:ext cx="1931828" cy="257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4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Τι νέα;</a:t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59214"/>
            <a:ext cx="2293353" cy="4077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589" y="1792959"/>
            <a:ext cx="2293352" cy="407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2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solidFill>
            <a:schemeClr val="bg1">
              <a:lumMod val="65000"/>
            </a:schemeClr>
          </a:solidFill>
        </p:spPr>
        <p:txBody>
          <a:bodyPr>
            <a:normAutofit fontScale="90000"/>
          </a:bodyPr>
          <a:lstStyle/>
          <a:p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Χειροποίητη εφημερίδα (προσχέδιο)</a:t>
            </a:r>
            <a:b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2708920"/>
            <a:ext cx="1712049" cy="24214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87960"/>
            <a:ext cx="1816097" cy="2421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87960"/>
            <a:ext cx="1816097" cy="2421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345" y="2659717"/>
            <a:ext cx="1819508" cy="242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Ψηφοφορία τίτλου</a:t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03260"/>
            <a:ext cx="572412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3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Ψηφιοποίηση &amp; εκτύπωση εφημερίδας</a:t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60848"/>
            <a:ext cx="2627784" cy="19708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60848"/>
            <a:ext cx="2627784" cy="1970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54740"/>
            <a:ext cx="2520280" cy="1890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471297"/>
            <a:ext cx="2519808" cy="188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5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Αυτοσχέδιες εφημερίδες των παιδιών</a:t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16741"/>
            <a:ext cx="2784309" cy="2088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16741"/>
            <a:ext cx="2819805" cy="2114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385626"/>
            <a:ext cx="2664296" cy="19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Συλλογή από τη φύση</a:t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675900" cy="20676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4741"/>
            <a:ext cx="3672408" cy="2065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11" y="3915054"/>
            <a:ext cx="3707904" cy="2085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528" y="3934945"/>
            <a:ext cx="3707904" cy="208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7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Δημιουργία φυτολογίου</a:t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635896" cy="2045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43010"/>
            <a:ext cx="3528392" cy="1984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6" y="4077072"/>
            <a:ext cx="3635896" cy="2045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546" y="4095597"/>
            <a:ext cx="3559886" cy="200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Το δέντρο της φύσης</a:t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11342"/>
            <a:ext cx="7092280" cy="398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1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Φύτευση </a:t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744416" cy="2106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39639"/>
            <a:ext cx="3725144" cy="2095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70313"/>
            <a:ext cx="3744416" cy="2106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69" y="4170313"/>
            <a:ext cx="3742891" cy="210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8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Παρατήρηση εξέλιξης φυτών</a:t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5856651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0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Συλλογή κοχυλιών από βόλτες</a:t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3803914" cy="2139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978099"/>
            <a:ext cx="4139952" cy="232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2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Ζωγραφιές-δημιουργία ιστορίας</a:t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55588"/>
            <a:ext cx="3960440" cy="22277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191498"/>
            <a:ext cx="3888432" cy="218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7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70</Words>
  <Application>Microsoft Office PowerPoint</Application>
  <PresentationFormat>On-screen Show (4:3)</PresentationFormat>
  <Paragraphs>22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44ο και 114ο Νηπιαγωγεία Αθηνών  «Τεχνικές Freinet»   Εκπ/κοί: Κυριακή Οικονομάκη     Πόλυ Τογαντζή</vt:lpstr>
      <vt:lpstr>Τι νέα;        </vt:lpstr>
      <vt:lpstr>Συλλογή από τη φύση        </vt:lpstr>
      <vt:lpstr>Δημιουργία φυτολογίου        </vt:lpstr>
      <vt:lpstr>Το δέντρο της φύσης        </vt:lpstr>
      <vt:lpstr>Φύτευση         </vt:lpstr>
      <vt:lpstr>Παρατήρηση εξέλιξης φυτών        </vt:lpstr>
      <vt:lpstr>Συλλογή κοχυλιών από βόλτες        </vt:lpstr>
      <vt:lpstr>Ζωγραφιές-δημιουργία ιστορίας        </vt:lpstr>
      <vt:lpstr>Δημιουργία κουκλόσπιτου        </vt:lpstr>
      <vt:lpstr>Χειροποίητο χριστουγεννιάτικο κουτί με εκπλήξεις...       </vt:lpstr>
      <vt:lpstr>Κατασκευή περίτεχνης κάρτας        </vt:lpstr>
      <vt:lpstr>Ομαδική κατασκευή κουτιού για το «Τι νέα;»       </vt:lpstr>
      <vt:lpstr>Μικρά βιβλία        </vt:lpstr>
      <vt:lpstr>Εξώφυλλα βιβλίων         </vt:lpstr>
      <vt:lpstr>Εξώφυλλα βιβλίων         </vt:lpstr>
      <vt:lpstr>Χειροποίητα μικρά βιβλία        </vt:lpstr>
      <vt:lpstr>Εξώφυλλα μικρών βιβλίων        </vt:lpstr>
      <vt:lpstr>PowerPoint Presentation</vt:lpstr>
      <vt:lpstr> Χειροποίητη εφημερίδα (προσχέδιο)        </vt:lpstr>
      <vt:lpstr>Ψηφοφορία τίτλου       </vt:lpstr>
      <vt:lpstr>Ψηφιοποίηση &amp; εκτύπωση εφημερίδας       </vt:lpstr>
      <vt:lpstr>Αυτοσχέδιες εφημερίδες των παιδιών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 νέα;</dc:title>
  <dc:creator>user</dc:creator>
  <cp:lastModifiedBy>user</cp:lastModifiedBy>
  <cp:revision>28</cp:revision>
  <dcterms:created xsi:type="dcterms:W3CDTF">2019-02-10T09:30:52Z</dcterms:created>
  <dcterms:modified xsi:type="dcterms:W3CDTF">2019-03-07T13:15:33Z</dcterms:modified>
</cp:coreProperties>
</file>